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311" r:id="rId3"/>
    <p:sldId id="312" r:id="rId4"/>
    <p:sldId id="319" r:id="rId5"/>
    <p:sldId id="315" r:id="rId6"/>
    <p:sldId id="320" r:id="rId7"/>
    <p:sldId id="317" r:id="rId8"/>
    <p:sldId id="316" r:id="rId9"/>
    <p:sldId id="30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FE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9104" autoAdjust="0"/>
  </p:normalViewPr>
  <p:slideViewPr>
    <p:cSldViewPr>
      <p:cViewPr>
        <p:scale>
          <a:sx n="110" d="100"/>
          <a:sy n="110" d="100"/>
        </p:scale>
        <p:origin x="-258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BDF37-8F55-4F9B-A380-19F599DF1166}" type="datetimeFigureOut">
              <a:rPr lang="en-IN" smtClean="0"/>
              <a:pPr/>
              <a:t>11-07-2014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82776-6CB9-49FC-950A-30E6D7E2B6B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68762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CBAC1-7789-4357-8BC1-FDFE429D0286}" type="datetimeFigureOut">
              <a:rPr lang="en-IN" smtClean="0"/>
              <a:pPr/>
              <a:t>11-07-2014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DC45B-2D3A-4376-B666-25951CC3BE0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0341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778" y="2590800"/>
            <a:ext cx="727551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013210" y="5146788"/>
            <a:ext cx="2461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IN" sz="1400" dirty="0" smtClean="0"/>
              <a:t>Phone: </a:t>
            </a:r>
            <a:r>
              <a:rPr lang="en-IN" sz="1400" b="1" dirty="0" smtClean="0"/>
              <a:t>212.564.2440 </a:t>
            </a:r>
            <a:br>
              <a:rPr lang="en-IN" sz="1400" b="1" dirty="0" smtClean="0"/>
            </a:br>
            <a:r>
              <a:rPr lang="en-IN" sz="1400" b="1" dirty="0" smtClean="0">
                <a:hlinkClick r:id="rId2"/>
              </a:rPr>
              <a:t>paul@petruslaw.com</a:t>
            </a:r>
            <a:endParaRPr lang="en-IN" sz="1400" b="1" dirty="0" smtClean="0"/>
          </a:p>
          <a:p>
            <a:pPr marL="0" algn="ctr" defTabSz="914400" rtl="0" eaLnBrk="1" latinLnBrk="0" hangingPunct="1"/>
            <a:r>
              <a:rPr lang="en-IN" sz="1400" b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  <a:hlinkClick r:id="rId3"/>
              </a:rPr>
              <a:t>www.petruslaw.com</a:t>
            </a:r>
            <a:endParaRPr lang="en-IN" sz="14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24930" y="5105400"/>
            <a:ext cx="4799289" cy="747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Disclaimer: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tips in this presentation are general in nature.</a:t>
            </a:r>
            <a:r>
              <a:rPr lang="en-US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Please use your discretion while following them. The author does not guarantee legal validity of the tips contained herein.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2514600"/>
            <a:ext cx="7162800" cy="327660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buNone/>
              <a:defRPr lang="en-US" sz="24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70" y="1676400"/>
            <a:ext cx="7735330" cy="1066800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971800"/>
            <a:ext cx="7735330" cy="3276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48" y="1752600"/>
            <a:ext cx="7697752" cy="990600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0" y="2895600"/>
            <a:ext cx="2895600" cy="32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895600"/>
            <a:ext cx="4534930" cy="3200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2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6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7" name="Straight Connector 16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5735" y="3352801"/>
            <a:ext cx="8229600" cy="9906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Add title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4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5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6" name="Straight Connector 15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0" r:id="rId3"/>
    <p:sldLayoutId id="2147483657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90600" y="2667000"/>
            <a:ext cx="7275513" cy="1600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Probation Revocation Hearing - Contact Parole </a:t>
            </a:r>
            <a:r>
              <a:rPr lang="en-US" dirty="0" smtClean="0">
                <a:solidFill>
                  <a:schemeClr val="accent1"/>
                </a:solidFill>
              </a:rPr>
              <a:t>and </a:t>
            </a:r>
            <a:r>
              <a:rPr lang="en-US" dirty="0" smtClean="0">
                <a:solidFill>
                  <a:schemeClr val="accent1"/>
                </a:solidFill>
              </a:rPr>
              <a:t>Probation Lawyer in New York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accent1"/>
                </a:solidFill>
              </a:rPr>
              <a:t>Probation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IN" dirty="0" smtClean="0"/>
              <a:t>A </a:t>
            </a:r>
            <a:r>
              <a:rPr lang="en-IN" dirty="0"/>
              <a:t>sentence whereby a convict is released from confinement but is still under court supervision; a testing or a trial period. </a:t>
            </a:r>
            <a:endParaRPr lang="en-IN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IN" dirty="0" smtClean="0"/>
              <a:t>Probation </a:t>
            </a:r>
            <a:r>
              <a:rPr lang="en-IN" dirty="0"/>
              <a:t>can be given in lieu of a prison term or can suspend a prison sentence if the convict has consistently demonstrated good </a:t>
            </a:r>
            <a:r>
              <a:rPr lang="en-IN" dirty="0" err="1"/>
              <a:t>behavior</a:t>
            </a:r>
            <a:r>
              <a:rPr lang="en-IN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8002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Probation Revocation </a:t>
            </a:r>
            <a:r>
              <a:rPr lang="en-IN" dirty="0" smtClean="0"/>
              <a:t>Hearing…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When an offender is released on parole, he </a:t>
            </a:r>
            <a:r>
              <a:rPr lang="en-IN" dirty="0" smtClean="0"/>
              <a:t>becomes </a:t>
            </a:r>
            <a:r>
              <a:rPr lang="en-IN" dirty="0"/>
              <a:t>a “</a:t>
            </a:r>
            <a:r>
              <a:rPr lang="en-IN" dirty="0" smtClean="0"/>
              <a:t>release” </a:t>
            </a:r>
            <a:r>
              <a:rPr lang="en-IN" dirty="0"/>
              <a:t>on conditional release. </a:t>
            </a:r>
            <a:endParaRPr lang="en-IN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 smtClean="0"/>
              <a:t>Some </a:t>
            </a:r>
            <a:r>
              <a:rPr lang="en-IN" dirty="0"/>
              <a:t>restrictions are imposed on him as his release is on condition. </a:t>
            </a:r>
            <a:endParaRPr lang="en-IN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 smtClean="0"/>
              <a:t>Whenever </a:t>
            </a:r>
            <a:r>
              <a:rPr lang="en-IN" dirty="0"/>
              <a:t>the court has reason to believe you violated your probation, the court can revoke probation</a:t>
            </a:r>
            <a:r>
              <a:rPr lang="en-IN" dirty="0" smtClean="0"/>
              <a:t>.</a:t>
            </a:r>
            <a:endParaRPr lang="en-IN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24652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Probation Revocation Hearing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You </a:t>
            </a:r>
            <a:r>
              <a:rPr lang="en-IN" dirty="0"/>
              <a:t>will always be given a hearing before the court, at which time you can challenge the accusation that you violated probation.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Once </a:t>
            </a:r>
            <a:r>
              <a:rPr lang="en-IN" dirty="0"/>
              <a:t>probation is revoked, you can receive any sentence that the court could have imposed after conviction.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4766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Revocation Hearing </a:t>
            </a:r>
            <a:r>
              <a:rPr lang="en-IN" dirty="0" smtClean="0"/>
              <a:t>Rights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Y</a:t>
            </a:r>
            <a:r>
              <a:rPr lang="en-IN" dirty="0" smtClean="0"/>
              <a:t>ou </a:t>
            </a:r>
            <a:r>
              <a:rPr lang="en-IN" dirty="0"/>
              <a:t>are entitled to certain rights at your probation revocation hearing such as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the </a:t>
            </a:r>
            <a:r>
              <a:rPr lang="en-IN" dirty="0"/>
              <a:t>right to </a:t>
            </a:r>
            <a:r>
              <a:rPr lang="en-IN" dirty="0" smtClean="0"/>
              <a:t>counsel,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the </a:t>
            </a:r>
            <a:r>
              <a:rPr lang="en-IN" dirty="0"/>
              <a:t>right to confront and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cross-examine </a:t>
            </a:r>
            <a:r>
              <a:rPr lang="en-IN" dirty="0"/>
              <a:t>your accuser, usually your probation officer or other arresting officer</a:t>
            </a:r>
            <a:r>
              <a:rPr lang="en-IN" dirty="0" smtClean="0"/>
              <a:t>.</a:t>
            </a:r>
            <a:endParaRPr lang="en-IN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1561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Reinstatement of Probation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If you have violated </a:t>
            </a:r>
            <a:r>
              <a:rPr lang="en-IN" dirty="0"/>
              <a:t>your </a:t>
            </a:r>
            <a:r>
              <a:rPr lang="en-IN" dirty="0" smtClean="0"/>
              <a:t>probation, </a:t>
            </a:r>
            <a:r>
              <a:rPr lang="en-IN" dirty="0"/>
              <a:t>the court has the power to reinstate probation on either the same conditions or new conditions.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Unless </a:t>
            </a:r>
            <a:r>
              <a:rPr lang="en-IN" dirty="0"/>
              <a:t>your probation violation is serious, like committing a violent felony, the court will often reinstate probation for a first or even second </a:t>
            </a:r>
            <a:r>
              <a:rPr lang="en-IN" dirty="0" smtClean="0"/>
              <a:t>violation.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2260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Termination of Probation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S</a:t>
            </a:r>
            <a:r>
              <a:rPr lang="en-IN" dirty="0" smtClean="0"/>
              <a:t>ome </a:t>
            </a:r>
            <a:r>
              <a:rPr lang="en-IN" dirty="0"/>
              <a:t>states </a:t>
            </a:r>
            <a:r>
              <a:rPr lang="en-IN" dirty="0" smtClean="0"/>
              <a:t>allow </a:t>
            </a:r>
            <a:r>
              <a:rPr lang="en-IN" dirty="0"/>
              <a:t>you to petition for early termination of your probation if you address the major conditions of your probation, such as paying restitution or completing a treatment program. </a:t>
            </a:r>
          </a:p>
        </p:txBody>
      </p:sp>
    </p:spTree>
    <p:extLst>
      <p:ext uri="{BB962C8B-B14F-4D97-AF65-F5344CB8AC3E}">
        <p14:creationId xmlns="" xmlns:p14="http://schemas.microsoft.com/office/powerpoint/2010/main" val="325395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New </a:t>
            </a:r>
            <a:r>
              <a:rPr lang="en-IN" dirty="0"/>
              <a:t>York </a:t>
            </a:r>
            <a:r>
              <a:rPr lang="en-IN" dirty="0" smtClean="0"/>
              <a:t>Parole and </a:t>
            </a:r>
            <a:r>
              <a:rPr lang="en-IN" dirty="0" smtClean="0"/>
              <a:t>Probation Lawyer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As a former probation officer for adult felons for over six and a half years, Mr. Petrus, Probation Lawyer NYC  has an acute understanding of how to negotiate with even the strictest and toughest parole and probation </a:t>
            </a:r>
            <a:r>
              <a:rPr lang="en-IN" dirty="0" smtClean="0"/>
              <a:t>officers.</a:t>
            </a:r>
          </a:p>
        </p:txBody>
      </p:sp>
    </p:spTree>
    <p:extLst>
      <p:ext uri="{BB962C8B-B14F-4D97-AF65-F5344CB8AC3E}">
        <p14:creationId xmlns="" xmlns:p14="http://schemas.microsoft.com/office/powerpoint/2010/main" val="4284016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3000" dirty="0" smtClean="0"/>
              <a:t>Contact Us:</a:t>
            </a:r>
          </a:p>
          <a:p>
            <a:pPr algn="ctr"/>
            <a:r>
              <a:rPr lang="en-US" dirty="0" smtClean="0"/>
              <a:t>Paul D. Petrus, Jr.</a:t>
            </a:r>
            <a:r>
              <a:rPr lang="en-IN" dirty="0"/>
              <a:t> </a:t>
            </a:r>
            <a:endParaRPr lang="en-IN" dirty="0" smtClean="0"/>
          </a:p>
          <a:p>
            <a:pPr algn="ctr"/>
            <a:r>
              <a:rPr lang="en-IN" dirty="0" smtClean="0"/>
              <a:t>New </a:t>
            </a:r>
            <a:r>
              <a:rPr lang="en-IN" dirty="0"/>
              <a:t>York </a:t>
            </a:r>
            <a:r>
              <a:rPr lang="en-IN" dirty="0" smtClean="0"/>
              <a:t>Parole </a:t>
            </a:r>
            <a:r>
              <a:rPr lang="en-IN" dirty="0" smtClean="0"/>
              <a:t>and </a:t>
            </a:r>
            <a:r>
              <a:rPr lang="en-IN" dirty="0" smtClean="0"/>
              <a:t>Probation Lawyer</a:t>
            </a:r>
            <a:endParaRPr lang="en-US" dirty="0" smtClean="0"/>
          </a:p>
          <a:p>
            <a:pPr algn="ctr"/>
            <a:r>
              <a:rPr lang="en-US" b="0" dirty="0" smtClean="0"/>
              <a:t>The </a:t>
            </a:r>
            <a:r>
              <a:rPr lang="en-US" b="0" dirty="0"/>
              <a:t>Empire State </a:t>
            </a:r>
            <a:r>
              <a:rPr lang="en-US" b="0" dirty="0" smtClean="0"/>
              <a:t>Building, 350 </a:t>
            </a:r>
            <a:r>
              <a:rPr lang="en-US" b="0" dirty="0"/>
              <a:t>Fifth Avenue, </a:t>
            </a:r>
            <a:endParaRPr lang="en-US" b="0" dirty="0" smtClean="0"/>
          </a:p>
          <a:p>
            <a:pPr algn="ctr"/>
            <a:r>
              <a:rPr lang="en-US" b="0" dirty="0" smtClean="0"/>
              <a:t>Suite 3601,New </a:t>
            </a:r>
            <a:r>
              <a:rPr lang="en-US" b="0" dirty="0"/>
              <a:t>York, NY </a:t>
            </a:r>
            <a:r>
              <a:rPr lang="en-US" b="0" dirty="0" smtClean="0"/>
              <a:t>10118</a:t>
            </a:r>
          </a:p>
          <a:p>
            <a:pPr algn="ctr"/>
            <a:r>
              <a:rPr lang="en-US" b="0" dirty="0" smtClean="0"/>
              <a:t>Ph. </a:t>
            </a:r>
            <a:r>
              <a:rPr lang="en-US" b="0" dirty="0" smtClean="0"/>
              <a:t>No.</a:t>
            </a:r>
            <a:r>
              <a:rPr lang="en-US" dirty="0" smtClean="0"/>
              <a:t>212-564-2440</a:t>
            </a:r>
            <a:endParaRPr lang="en-US" dirty="0"/>
          </a:p>
          <a:p>
            <a:pPr algn="ctr"/>
            <a:r>
              <a:rPr lang="en-US" b="0" dirty="0" smtClean="0"/>
              <a:t>Email: </a:t>
            </a:r>
            <a:r>
              <a:rPr lang="en-US" b="0" u="sng" dirty="0" smtClean="0">
                <a:hlinkClick r:id="rId2"/>
              </a:rPr>
              <a:t>paul@petruslaw.com</a:t>
            </a:r>
            <a:endParaRPr lang="en-US" b="0" u="sng" dirty="0" smtClean="0"/>
          </a:p>
          <a:p>
            <a:pPr algn="ctr"/>
            <a:r>
              <a:rPr lang="en-US" b="0" u="sng" dirty="0" smtClean="0">
                <a:hlinkClick r:id="rId3"/>
              </a:rPr>
              <a:t>www.petruslaw.com</a:t>
            </a:r>
            <a:r>
              <a:rPr lang="en-US" b="0" dirty="0" smtClean="0"/>
              <a:t> </a:t>
            </a:r>
            <a:endParaRPr lang="en-US" b="0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374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Rhinoplasty</dc:title>
  <dc:creator>Thakur</dc:creator>
  <cp:lastModifiedBy>michelle</cp:lastModifiedBy>
  <cp:revision>179</cp:revision>
  <dcterms:created xsi:type="dcterms:W3CDTF">2006-08-16T00:00:00Z</dcterms:created>
  <dcterms:modified xsi:type="dcterms:W3CDTF">2014-07-11T21:07:49Z</dcterms:modified>
</cp:coreProperties>
</file>